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6"/>
  </p:notesMasterIdLst>
  <p:sldIdLst>
    <p:sldId id="267" r:id="rId5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290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CC"/>
    <a:srgbClr val="FF66CC"/>
    <a:srgbClr val="B40000"/>
    <a:srgbClr val="86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317" autoAdjust="0"/>
    <p:restoredTop sz="95013" autoAdjust="0"/>
  </p:normalViewPr>
  <p:slideViewPr>
    <p:cSldViewPr snapToGrid="0" showGuides="1">
      <p:cViewPr varScale="1">
        <p:scale>
          <a:sx n="100" d="100"/>
          <a:sy n="100" d="100"/>
        </p:scale>
        <p:origin x="1506" y="84"/>
      </p:cViewPr>
      <p:guideLst>
        <p:guide orient="horz" pos="2137"/>
        <p:guide pos="29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5029"/>
          </a:xfrm>
          <a:prstGeom prst="rect">
            <a:avLst/>
          </a:prstGeom>
        </p:spPr>
        <p:txBody>
          <a:bodyPr vert="horz" lIns="90654" tIns="45327" rIns="90654" bIns="4532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1"/>
            <a:ext cx="2918831" cy="495029"/>
          </a:xfrm>
          <a:prstGeom prst="rect">
            <a:avLst/>
          </a:prstGeom>
        </p:spPr>
        <p:txBody>
          <a:bodyPr vert="horz" lIns="90654" tIns="45327" rIns="90654" bIns="45327" rtlCol="0"/>
          <a:lstStyle>
            <a:lvl1pPr algn="r">
              <a:defRPr sz="1200"/>
            </a:lvl1pPr>
          </a:lstStyle>
          <a:p>
            <a:fld id="{91EF85E5-1D38-4164-BD1A-03DF214A4FF0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54" tIns="45327" rIns="90654" bIns="4532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0"/>
          </a:xfrm>
          <a:prstGeom prst="rect">
            <a:avLst/>
          </a:prstGeom>
        </p:spPr>
        <p:txBody>
          <a:bodyPr vert="horz" lIns="90654" tIns="45327" rIns="90654" bIns="4532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0654" tIns="45327" rIns="90654" bIns="4532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6"/>
            <a:ext cx="2918831" cy="495028"/>
          </a:xfrm>
          <a:prstGeom prst="rect">
            <a:avLst/>
          </a:prstGeom>
        </p:spPr>
        <p:txBody>
          <a:bodyPr vert="horz" lIns="90654" tIns="45327" rIns="90654" bIns="45327" rtlCol="0" anchor="b"/>
          <a:lstStyle>
            <a:lvl1pPr algn="r">
              <a:defRPr sz="1200"/>
            </a:lvl1pPr>
          </a:lstStyle>
          <a:p>
            <a:fld id="{58815DEA-B377-4B3F-B855-557166FC4A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8104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815DEA-B377-4B3F-B855-557166FC4A9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8512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1DAEB-448E-42A0-A8D2-D104A7BDE476}" type="datetime1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05C7B-E569-431A-AB6C-AF9C435074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4523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C5FFF-18B4-4316-AC4C-67856861DCE5}" type="datetime1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05C7B-E569-431A-AB6C-AF9C435074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6195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5F9AC-2618-42FE-8C98-D269B4B19DD1}" type="datetime1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05C7B-E569-431A-AB6C-AF9C435074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5467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00BB-A6AA-4F0A-8A6A-878FE37365B4}" type="datetime1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05C7B-E569-431A-AB6C-AF9C435074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6810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57BF9-5EC8-4A15-8E85-945C866CEB82}" type="datetime1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05C7B-E569-431A-AB6C-AF9C435074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7675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9F0F-B44C-48C2-A569-56122E4DCD5C}" type="datetime1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05C7B-E569-431A-AB6C-AF9C435074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3245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E9482-8783-4CDD-8DEC-CDDD7366D59A}" type="datetime1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05C7B-E569-431A-AB6C-AF9C435074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805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5C65C-F262-4778-B3DB-6AF36B2DB993}" type="datetime1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05C7B-E569-431A-AB6C-AF9C435074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4596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9477-BA29-4617-9D44-692E217ADF41}" type="datetime1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05C7B-E569-431A-AB6C-AF9C435074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9874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1EB86-7979-4256-9DBC-5C38E1070222}" type="datetime1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05C7B-E569-431A-AB6C-AF9C435074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4294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6CA9-FCB9-4D20-8E3E-704AA90ADC7C}" type="datetime1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05C7B-E569-431A-AB6C-AF9C435074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9270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8DA42D-B1F3-43EA-AAF9-561DB58E0969}" type="datetime1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05C7B-E569-431A-AB6C-AF9C435074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5241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5391B79-04AA-4F17-9C27-E91B2BEF20CE}"/>
              </a:ext>
            </a:extLst>
          </p:cNvPr>
          <p:cNvSpPr/>
          <p:nvPr/>
        </p:nvSpPr>
        <p:spPr>
          <a:xfrm>
            <a:off x="0" y="-5508"/>
            <a:ext cx="3324226" cy="3463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A4A4D6A-AA9D-4A45-AF7C-BFDBD33CBB72}"/>
              </a:ext>
            </a:extLst>
          </p:cNvPr>
          <p:cNvSpPr/>
          <p:nvPr/>
        </p:nvSpPr>
        <p:spPr>
          <a:xfrm>
            <a:off x="83368" y="662459"/>
            <a:ext cx="8923685" cy="108064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6A498890-21F7-428F-902B-C8561545DB39}"/>
              </a:ext>
            </a:extLst>
          </p:cNvPr>
          <p:cNvSpPr txBox="1"/>
          <p:nvPr/>
        </p:nvSpPr>
        <p:spPr>
          <a:xfrm>
            <a:off x="9653247" y="452548"/>
            <a:ext cx="1847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sz="1600" b="1" u="sng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9FBC67EB-0955-4280-99C5-19E68FE2F7B8}"/>
              </a:ext>
            </a:extLst>
          </p:cNvPr>
          <p:cNvSpPr/>
          <p:nvPr/>
        </p:nvSpPr>
        <p:spPr>
          <a:xfrm>
            <a:off x="4685891" y="1827895"/>
            <a:ext cx="4267200" cy="26012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050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8F083EFB-B7A7-4E59-8FF1-43C45FE5051A}"/>
              </a:ext>
            </a:extLst>
          </p:cNvPr>
          <p:cNvSpPr txBox="1"/>
          <p:nvPr/>
        </p:nvSpPr>
        <p:spPr>
          <a:xfrm>
            <a:off x="3324226" y="251805"/>
            <a:ext cx="26682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過年度登録状況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9C5EB7F-3CBA-44D0-90A2-C81BAB633E2B}"/>
              </a:ext>
            </a:extLst>
          </p:cNvPr>
          <p:cNvSpPr txBox="1"/>
          <p:nvPr/>
        </p:nvSpPr>
        <p:spPr>
          <a:xfrm>
            <a:off x="4856387" y="1827894"/>
            <a:ext cx="40175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支援内容　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BF4C8037-41FB-4F26-A452-8A30DE46DB70}"/>
              </a:ext>
            </a:extLst>
          </p:cNvPr>
          <p:cNvSpPr/>
          <p:nvPr/>
        </p:nvSpPr>
        <p:spPr>
          <a:xfrm>
            <a:off x="140449" y="4628980"/>
            <a:ext cx="8812641" cy="21147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200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BD7421DC-0523-4293-926B-3587543F2FC0}"/>
              </a:ext>
            </a:extLst>
          </p:cNvPr>
          <p:cNvSpPr txBox="1"/>
          <p:nvPr/>
        </p:nvSpPr>
        <p:spPr>
          <a:xfrm>
            <a:off x="103054" y="4628980"/>
            <a:ext cx="43982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支援成果</a:t>
            </a:r>
          </a:p>
        </p:txBody>
      </p:sp>
      <p:sp>
        <p:nvSpPr>
          <p:cNvPr id="5" name="二等辺三角形 4">
            <a:extLst>
              <a:ext uri="{FF2B5EF4-FFF2-40B4-BE49-F238E27FC236}">
                <a16:creationId xmlns:a16="http://schemas.microsoft.com/office/drawing/2014/main" id="{0D43630B-0EA2-45C8-9FB4-BE8D83699E4D}"/>
              </a:ext>
            </a:extLst>
          </p:cNvPr>
          <p:cNvSpPr/>
          <p:nvPr/>
        </p:nvSpPr>
        <p:spPr>
          <a:xfrm rot="5400000">
            <a:off x="4089248" y="2867345"/>
            <a:ext cx="965503" cy="211972"/>
          </a:xfrm>
          <a:prstGeom prst="triangl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A6264571-A94C-484A-AFDF-30B20B6DE835}"/>
              </a:ext>
            </a:extLst>
          </p:cNvPr>
          <p:cNvSpPr/>
          <p:nvPr/>
        </p:nvSpPr>
        <p:spPr>
          <a:xfrm>
            <a:off x="103054" y="1827894"/>
            <a:ext cx="4267200" cy="260122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100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409ADB56-A276-4977-A6FE-1E3E8AE540EE}"/>
              </a:ext>
            </a:extLst>
          </p:cNvPr>
          <p:cNvSpPr txBox="1"/>
          <p:nvPr/>
        </p:nvSpPr>
        <p:spPr>
          <a:xfrm>
            <a:off x="6012" y="363171"/>
            <a:ext cx="32213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支援先概要（事業概要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売上高など）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D88FA1D8-C4D4-449D-8DBA-DE7CB8BBBF30}"/>
              </a:ext>
            </a:extLst>
          </p:cNvPr>
          <p:cNvSpPr txBox="1"/>
          <p:nvPr/>
        </p:nvSpPr>
        <p:spPr>
          <a:xfrm>
            <a:off x="83368" y="1813522"/>
            <a:ext cx="3970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支援テーマ（課題）</a:t>
            </a:r>
            <a:endParaRPr kumimoji="1" lang="ja-JP" altLang="en-US" sz="12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61ABB60-6865-4890-B89B-0B4DD19D9A16}"/>
              </a:ext>
            </a:extLst>
          </p:cNvPr>
          <p:cNvSpPr txBox="1"/>
          <p:nvPr/>
        </p:nvSpPr>
        <p:spPr>
          <a:xfrm>
            <a:off x="596581" y="-8179"/>
            <a:ext cx="32801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支援実績シート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　　　　</a:t>
            </a:r>
            <a:endParaRPr kumimoji="1" lang="ja-JP" altLang="en-US" sz="14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C23BEF0-FF8D-49B3-EC79-A945F0377204}"/>
              </a:ext>
            </a:extLst>
          </p:cNvPr>
          <p:cNvSpPr txBox="1"/>
          <p:nvPr/>
        </p:nvSpPr>
        <p:spPr>
          <a:xfrm>
            <a:off x="3324226" y="14109"/>
            <a:ext cx="50486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氏名：　　　　　　　　　　　　　　　　　　　　所属：</a:t>
            </a:r>
            <a:endParaRPr kumimoji="1" lang="ja-JP" altLang="en-US" sz="1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B40FAE25-2342-AB21-025D-FC676FCFE121}"/>
              </a:ext>
            </a:extLst>
          </p:cNvPr>
          <p:cNvSpPr txBox="1"/>
          <p:nvPr/>
        </p:nvSpPr>
        <p:spPr>
          <a:xfrm>
            <a:off x="4517037" y="276108"/>
            <a:ext cx="4502043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□ エグゼクティブプランナー　□中央プランナー　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□ 都道府県プランナー□ その他（　　　　　　　　　　　　　　）</a:t>
            </a:r>
            <a:endParaRPr kumimoji="1" lang="en-US" altLang="ja-JP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09291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20278348A74A244BA4AA4501A7983DA" ma:contentTypeVersion="16" ma:contentTypeDescription="新しいドキュメントを作成します。" ma:contentTypeScope="" ma:versionID="75fc38c4c77919e370b2df69bc309c81">
  <xsd:schema xmlns:xsd="http://www.w3.org/2001/XMLSchema" xmlns:xs="http://www.w3.org/2001/XMLSchema" xmlns:p="http://schemas.microsoft.com/office/2006/metadata/properties" xmlns:ns2="619d45b8-de6d-4ca3-839c-232c2b3079bd" xmlns:ns3="8bed5417-caf2-4c26-982a-0db5d4329fa8" targetNamespace="http://schemas.microsoft.com/office/2006/metadata/properties" ma:root="true" ma:fieldsID="451cdfb08bb6bcf63f65a0d2ae16d8bd" ns2:_="" ns3:_="">
    <xsd:import namespace="619d45b8-de6d-4ca3-839c-232c2b3079bd"/>
    <xsd:import namespace="8bed5417-caf2-4c26-982a-0db5d4329fa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LengthInSecond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9d45b8-de6d-4ca3-839c-232c2b3079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画像タグ" ma:readOnly="false" ma:fieldId="{5cf76f15-5ced-4ddc-b409-7134ff3c332f}" ma:taxonomyMulti="true" ma:sspId="c9747081-4147-4cd4-b072-3e724907186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ed5417-caf2-4c26-982a-0db5d4329fa8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01392675-89b7-4f37-93ff-26f46b932dae}" ma:internalName="TaxCatchAll" ma:showField="CatchAllData" ma:web="8bed5417-caf2-4c26-982a-0db5d4329fa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19d45b8-de6d-4ca3-839c-232c2b3079bd">
      <Terms xmlns="http://schemas.microsoft.com/office/infopath/2007/PartnerControls"/>
    </lcf76f155ced4ddcb4097134ff3c332f>
    <TaxCatchAll xmlns="8bed5417-caf2-4c26-982a-0db5d4329fa8" xsi:nil="true"/>
  </documentManagement>
</p:properties>
</file>

<file path=customXml/itemProps1.xml><?xml version="1.0" encoding="utf-8"?>
<ds:datastoreItem xmlns:ds="http://schemas.openxmlformats.org/officeDocument/2006/customXml" ds:itemID="{67B5D2CF-4A8A-4B4D-B20A-84BB845D81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19d45b8-de6d-4ca3-839c-232c2b3079bd"/>
    <ds:schemaRef ds:uri="8bed5417-caf2-4c26-982a-0db5d4329f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F9247DC-FF9A-472D-9FAC-922FF6F61A6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5A40253-66D8-4CD9-97A8-D812A0CFC63F}">
  <ds:schemaRefs>
    <ds:schemaRef ds:uri="http://schemas.microsoft.com/office/2006/metadata/properties"/>
    <ds:schemaRef ds:uri="http://schemas.microsoft.com/office/infopath/2007/PartnerControls"/>
    <ds:schemaRef ds:uri="65f7ee34-8bbb-4f45-9c0d-d1c9a36abadf"/>
    <ds:schemaRef ds:uri="98442018-9bac-42ad-96ab-914f328a100c"/>
    <ds:schemaRef ds:uri="619d45b8-de6d-4ca3-839c-232c2b3079bd"/>
    <ds:schemaRef ds:uri="8bed5417-caf2-4c26-982a-0db5d4329fa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3957</TotalTime>
  <Words>42</Words>
  <Application>Microsoft Office PowerPoint</Application>
  <PresentationFormat>画面に合わせる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メイリオ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パソナ農援隊</dc:creator>
  <cp:lastModifiedBy>中島 啓介/パソナ農援隊</cp:lastModifiedBy>
  <cp:revision>243</cp:revision>
  <cp:lastPrinted>2019-06-11T12:57:52Z</cp:lastPrinted>
  <dcterms:created xsi:type="dcterms:W3CDTF">2019-04-21T21:44:16Z</dcterms:created>
  <dcterms:modified xsi:type="dcterms:W3CDTF">2024-04-24T12:19:05Z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0x01010010E9556D37364D4AA8BF4E28ABAA50D8</vt:lpwstr>
  </property>
</Properties>
</file>